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8" r:id="rId1"/>
  </p:sldMasterIdLst>
  <p:notesMasterIdLst>
    <p:notesMasterId r:id="rId9"/>
  </p:notesMasterIdLst>
  <p:sldIdLst>
    <p:sldId id="290" r:id="rId2"/>
    <p:sldId id="293" r:id="rId3"/>
    <p:sldId id="292" r:id="rId4"/>
    <p:sldId id="294" r:id="rId5"/>
    <p:sldId id="295" r:id="rId6"/>
    <p:sldId id="296" r:id="rId7"/>
    <p:sldId id="297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00"/>
    <a:srgbClr val="0066CC"/>
    <a:srgbClr val="008000"/>
    <a:srgbClr val="66FF33"/>
    <a:srgbClr val="009900"/>
    <a:srgbClr val="0033CC"/>
    <a:srgbClr val="FF9900"/>
    <a:srgbClr val="3366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94660"/>
  </p:normalViewPr>
  <p:slideViewPr>
    <p:cSldViewPr>
      <p:cViewPr>
        <p:scale>
          <a:sx n="70" d="100"/>
          <a:sy n="70" d="100"/>
        </p:scale>
        <p:origin x="-184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808B-4E74-4584-B10F-660A936A80EC}" type="datetimeFigureOut">
              <a:rPr lang="th-TH" smtClean="0"/>
              <a:pPr/>
              <a:t>30/05/61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0FA13-6D82-4C7F-8D83-21A183E685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502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30/05/61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73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30/05/61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035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30/05/61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120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30/05/61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849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30/05/61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31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30/05/61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196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30/05/61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072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30/05/61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531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30/05/61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086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30/05/61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883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30/05/61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990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F38A-B798-4F5F-A0C4-7F70C60A4C32}" type="datetimeFigureOut">
              <a:rPr lang="th-TH" smtClean="0"/>
              <a:pPr/>
              <a:t>30/05/61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660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5373216"/>
            <a:ext cx="5256584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nchan" pitchFamily="2" charset="-34"/>
                <a:cs typeface="Anchan" pitchFamily="2" charset="-34"/>
              </a:rPr>
              <a:t>       </a:t>
            </a:r>
            <a:r>
              <a:rPr lang="th-TH" sz="2400" b="1" dirty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nchan" pitchFamily="2" charset="-34"/>
                <a:cs typeface="Anchan" pitchFamily="2" charset="-34"/>
              </a:rPr>
              <a:t> </a:t>
            </a:r>
            <a:r>
              <a:rPr lang="th-TH" sz="2400" b="1" dirty="0" smtClean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nchan" pitchFamily="2" charset="-34"/>
                <a:cs typeface="Anchan" pitchFamily="2" charset="-34"/>
              </a:rPr>
              <a:t>      ประชาสัมพันธ์ด่านศุลกากรปัตตานี                 	      </a:t>
            </a:r>
            <a:r>
              <a:rPr lang="en-US" sz="2400" b="1" dirty="0" smtClean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nchan" pitchFamily="2" charset="-34"/>
                <a:cs typeface="Anchan" pitchFamily="2" charset="-34"/>
              </a:rPr>
              <a:t>     IP Phone </a:t>
            </a:r>
            <a:r>
              <a:rPr lang="th-TH" sz="2400" b="1" dirty="0" smtClean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nchan" pitchFamily="2" charset="-34"/>
                <a:cs typeface="Anchan" pitchFamily="2" charset="-34"/>
              </a:rPr>
              <a:t> ๒๔-๕๓๐๖</a:t>
            </a:r>
          </a:p>
          <a:p>
            <a:pPr algn="ctr"/>
            <a:r>
              <a:rPr lang="th-TH" sz="2400" b="1" dirty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nchan" pitchFamily="2" charset="-34"/>
                <a:cs typeface="Anchan" pitchFamily="2" charset="-34"/>
              </a:rPr>
              <a:t> </a:t>
            </a:r>
            <a:r>
              <a:rPr lang="th-TH" sz="2400" b="1" dirty="0" smtClean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nchan" pitchFamily="2" charset="-34"/>
                <a:cs typeface="Anchan" pitchFamily="2" charset="-34"/>
              </a:rPr>
              <a:t>     </a:t>
            </a:r>
            <a:r>
              <a:rPr lang="en-US" sz="2400" b="1" dirty="0" smtClean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nchan" pitchFamily="2" charset="-34"/>
                <a:cs typeface="Anchan" pitchFamily="2" charset="-34"/>
              </a:rPr>
              <a:t>  E-mail :</a:t>
            </a:r>
            <a:r>
              <a:rPr lang="en-US" sz="2400" b="1" dirty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nchan" pitchFamily="2" charset="-34"/>
                <a:cs typeface="Anchan" pitchFamily="2" charset="-34"/>
              </a:rPr>
              <a:t> </a:t>
            </a:r>
            <a:r>
              <a:rPr lang="th-TH" sz="2400" b="1" dirty="0" smtClean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nchan" pitchFamily="2" charset="-34"/>
                <a:cs typeface="Anchan" pitchFamily="2" charset="-34"/>
              </a:rPr>
              <a:t>๗๕๒๕๐๐๐๐</a:t>
            </a:r>
            <a:r>
              <a:rPr lang="en-US" sz="2400" b="1" dirty="0" smtClean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nchan" pitchFamily="2" charset="-34"/>
                <a:cs typeface="Anchan" pitchFamily="2" charset="-34"/>
              </a:rPr>
              <a:t>@Customs.go.th</a:t>
            </a:r>
            <a:endParaRPr lang="th-TH" sz="2400" b="1" dirty="0" smtClean="0">
              <a:ln w="12700">
                <a:solidFill>
                  <a:srgbClr val="0066CC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Anchan" pitchFamily="2" charset="-34"/>
              <a:cs typeface="Anchan" pitchFamily="2" charset="-34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4" y="4581128"/>
            <a:ext cx="795338" cy="223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5" y="4581128"/>
            <a:ext cx="966134" cy="230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รูปภาพ 6" descr="C:\Users\400652\AppData\Local\Microsoft\Windows\Temporary Internet Files\Content.Word\20140312_132548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2005824" y="116632"/>
            <a:ext cx="7030672" cy="417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à¸£à¸¹à¸à¸ à¸²à¸à¸à¸µà¹à¹à¸à¸µà¹à¸¢à¸§à¸à¹à¸­à¸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70646"/>
            <a:ext cx="2232248" cy="230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8520" y="980728"/>
            <a:ext cx="2212464" cy="95410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h-TH" sz="2400" b="1" dirty="0" smtClean="0">
                <a:ln w="50800">
                  <a:solidFill>
                    <a:srgbClr val="006600"/>
                  </a:solidFill>
                </a:ln>
                <a:solidFill>
                  <a:srgbClr val="008000"/>
                </a:solidFill>
                <a:latin typeface="Anchan" pitchFamily="2" charset="-34"/>
                <a:cs typeface="Anchan" pitchFamily="2" charset="-34"/>
              </a:rPr>
              <a:t>กรมศุลกากร</a:t>
            </a:r>
          </a:p>
          <a:p>
            <a:pPr algn="ctr"/>
            <a:r>
              <a:rPr lang="th-TH" sz="2400" b="1" dirty="0" smtClean="0">
                <a:ln w="50800">
                  <a:solidFill>
                    <a:srgbClr val="006600"/>
                  </a:solidFill>
                </a:ln>
                <a:solidFill>
                  <a:srgbClr val="008000"/>
                </a:solidFill>
                <a:latin typeface="Anchan" pitchFamily="2" charset="-34"/>
                <a:cs typeface="Anchan" pitchFamily="2" charset="-34"/>
              </a:rPr>
              <a:t>ด่านศุลกากรปัตตานี</a:t>
            </a:r>
            <a:endParaRPr lang="th-TH" sz="2400" b="1" dirty="0">
              <a:ln w="50800">
                <a:solidFill>
                  <a:srgbClr val="006600"/>
                </a:solidFill>
              </a:ln>
              <a:solidFill>
                <a:srgbClr val="008000"/>
              </a:solidFill>
              <a:latin typeface="Anchan" pitchFamily="2" charset="-34"/>
              <a:cs typeface="Anchan" pitchFamily="2" charset="-34"/>
            </a:endParaRPr>
          </a:p>
        </p:txBody>
      </p:sp>
      <p:pic>
        <p:nvPicPr>
          <p:cNvPr id="9" name="Picture 4" descr="customs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1" y="188640"/>
            <a:ext cx="832967" cy="137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9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617" y="3397056"/>
            <a:ext cx="89289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	วันอังคารที่ ๒๙ พฤษภาคม ๒๕๖๑ เวลา </a:t>
            </a:r>
            <a:r>
              <a:rPr lang="th-TH" sz="360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๑๘.๐๐ </a:t>
            </a:r>
            <a:r>
              <a:rPr lang="th-TH" sz="360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น.                          นายสมศักดิ์  สุขสม</a:t>
            </a:r>
            <a:r>
              <a:rPr lang="th-TH" sz="3600" dirty="0" err="1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โสตร์</a:t>
            </a:r>
            <a:r>
              <a:rPr lang="th-TH" sz="360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 นายด่านศุลกากรปัตตานี </a:t>
            </a:r>
            <a:r>
              <a:rPr lang="th-TH" sz="360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ได้</a:t>
            </a:r>
            <a:r>
              <a:rPr lang="th-TH" sz="360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มอบหมาย</a:t>
            </a:r>
            <a:r>
              <a:rPr lang="th-TH" sz="360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ให้               นาย</a:t>
            </a:r>
            <a:r>
              <a:rPr lang="th-TH" sz="360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ชลชาติ  จันทร์</a:t>
            </a:r>
            <a:r>
              <a:rPr lang="th-TH" sz="3600" dirty="0" err="1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เพ็ชร</a:t>
            </a:r>
            <a:r>
              <a:rPr lang="th-TH" sz="360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 </a:t>
            </a:r>
            <a:r>
              <a:rPr lang="th-TH" sz="360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ผู้อำนวยการส่วน</a:t>
            </a:r>
            <a:r>
              <a:rPr lang="th-TH" sz="360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บริการศุลกากร และ</a:t>
            </a:r>
            <a:r>
              <a:rPr lang="th-TH" sz="360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เจ้าหน้าที่         ด่าน</a:t>
            </a:r>
            <a:r>
              <a:rPr lang="th-TH" sz="360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ศุลกากรปัตตานี เข้าร่วมงานสัปดาห์เผยแพร่พระพุทธศาส</a:t>
            </a:r>
            <a:r>
              <a:rPr lang="th-TH" sz="3600" dirty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น</a:t>
            </a:r>
            <a:r>
              <a:rPr lang="th-TH" sz="360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า เนื่องใน</a:t>
            </a:r>
            <a:r>
              <a:rPr lang="th-TH" sz="360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เทศกาล           วัน</a:t>
            </a:r>
            <a:r>
              <a:rPr lang="th-TH" sz="360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วิ</a:t>
            </a:r>
            <a:r>
              <a:rPr lang="th-TH" sz="3600" dirty="0" err="1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สาขบู</a:t>
            </a:r>
            <a:r>
              <a:rPr lang="th-TH" sz="360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ชา วัน</a:t>
            </a:r>
            <a:r>
              <a:rPr lang="th-TH" sz="360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สำคัญสากลโลก ประจำปี ๒๕๖๑ ณ วัด</a:t>
            </a:r>
            <a:r>
              <a:rPr lang="th-TH" sz="3600" dirty="0" err="1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ตานีน</a:t>
            </a:r>
            <a:r>
              <a:rPr lang="th-TH" sz="360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รสโมสร                 พระอารามหลวง ตำบลอา</a:t>
            </a:r>
            <a:r>
              <a:rPr lang="th-TH" sz="3600" dirty="0" err="1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เนาะ</a:t>
            </a:r>
            <a:r>
              <a:rPr lang="th-TH" sz="3600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รู อำเภอเมืองปัตตานี จังหวัดปัตตานี </a:t>
            </a:r>
            <a:endParaRPr lang="th-TH" sz="3600" dirty="0">
              <a:ln w="10541" cmpd="sng">
                <a:solidFill>
                  <a:srgbClr val="0033CC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016" y="2146211"/>
            <a:ext cx="8892480" cy="12311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7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งานสัปดาห์เผยแพร่</a:t>
            </a:r>
            <a:r>
              <a:rPr lang="th-TH" sz="37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พระพุทธศาสนา </a:t>
            </a:r>
          </a:p>
          <a:p>
            <a:pPr algn="ctr"/>
            <a:r>
              <a:rPr lang="th-TH" sz="37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เนื่อง</a:t>
            </a:r>
            <a:r>
              <a:rPr lang="th-TH" sz="37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ใน</a:t>
            </a:r>
            <a:r>
              <a:rPr lang="th-TH" sz="37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เทศกาลวันวิ</a:t>
            </a:r>
            <a:r>
              <a:rPr lang="th-TH" sz="37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สาขบู</a:t>
            </a:r>
            <a:r>
              <a:rPr lang="th-TH" sz="37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H Charm of AU" pitchFamily="34" charset="-34"/>
                <a:cs typeface="TH Charm of AU" pitchFamily="34" charset="-34"/>
              </a:rPr>
              <a:t>ชา  วันสำคัญสากลโลก   </a:t>
            </a:r>
            <a:endParaRPr lang="th-TH" sz="37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H Charm of AU" pitchFamily="34" charset="-34"/>
              <a:cs typeface="TH Charm of AU" pitchFamily="34" charset="-34"/>
            </a:endParaRPr>
          </a:p>
        </p:txBody>
      </p:sp>
      <p:pic>
        <p:nvPicPr>
          <p:cNvPr id="5" name="Picture 6" descr="à¸à¸¥à¸à¸²à¸£à¸à¹à¸à¸«à¸²à¸£à¸¹à¸à¸ à¸²à¸à¸ªà¸³à¸«à¸£à¸±à¸ à¸§à¸±à¸à¸§à¸´à¸ªà¸²à¸à¸à¸¹à¸à¸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878497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งานธุรการปัจจุบัน\powerpoint กิจกรรมร่วมพิธีต่างๆ\2561\29 พ.ค.61 วันวิสาขบูชา\15276013076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7846"/>
            <a:ext cx="4680520" cy="625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à¸£à¸¹à¸à¸ à¸²à¸à¸à¸µà¹à¹à¸à¸µà¹à¸¢à¸§à¸à¹à¸­à¸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47" y="4542207"/>
            <a:ext cx="2232248" cy="230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5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งานธุรการปัจจุบัน\powerpoint กิจกรรมร่วมพิธีต่างๆ\2561\29 พ.ค.61 วันวิสาขบูชา\15276362109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5" y="620688"/>
            <a:ext cx="8226661" cy="576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0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งานธุรการปัจจุบัน\powerpoint กิจกรรมร่วมพิธีต่างๆ\2561\29 พ.ค.61 วันวิสาขบูชา\1527636213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25" y="260648"/>
            <a:ext cx="6553359" cy="650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à¸£à¸¹à¸à¸ à¸²à¸à¸à¸µà¹à¹à¸à¸µà¹à¸¢à¸§à¸à¹à¸­à¸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985792"/>
            <a:ext cx="181604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7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งานธุรการปัจจุบัน\powerpoint กิจกรรมร่วมพิธีต่างๆ\2561\29 พ.ค.61 วันวิสาขบูชา\1527636219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03" y="188640"/>
            <a:ext cx="4978962" cy="65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à¸£à¸¹à¸à¸ à¸²à¸à¸à¸µà¹à¹à¸à¸µà¹à¸¢à¸§à¸à¹à¸­à¸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70646"/>
            <a:ext cx="2232248" cy="230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7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งานธุรการปัจจุบัน\powerpoint กิจกรรมร่วมพิธีต่างๆ\2561\29 พ.ค.61 วันวิสาขบูชา\15276013248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5" y="416835"/>
            <a:ext cx="8244408" cy="618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9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</TotalTime>
  <Words>25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ASUS</dc:creator>
  <cp:lastModifiedBy>Narisara Buaplang</cp:lastModifiedBy>
  <cp:revision>339</cp:revision>
  <cp:lastPrinted>2015-01-15T07:32:25Z</cp:lastPrinted>
  <dcterms:created xsi:type="dcterms:W3CDTF">2014-07-07T11:27:26Z</dcterms:created>
  <dcterms:modified xsi:type="dcterms:W3CDTF">2018-05-30T03:06:27Z</dcterms:modified>
</cp:coreProperties>
</file>